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301B-D2D3-4B96-B7EA-6E6882F5C679}" type="datetimeFigureOut">
              <a:rPr lang="th-TH" smtClean="0"/>
              <a:t>23/04/63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057B-C5CC-4729-9A38-2F83D7153A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5901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301B-D2D3-4B96-B7EA-6E6882F5C679}" type="datetimeFigureOut">
              <a:rPr lang="th-TH" smtClean="0"/>
              <a:t>23/04/63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057B-C5CC-4729-9A38-2F83D7153A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414937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301B-D2D3-4B96-B7EA-6E6882F5C679}" type="datetimeFigureOut">
              <a:rPr lang="th-TH" smtClean="0"/>
              <a:t>23/04/63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057B-C5CC-4729-9A38-2F83D7153A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274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301B-D2D3-4B96-B7EA-6E6882F5C679}" type="datetimeFigureOut">
              <a:rPr lang="th-TH" smtClean="0"/>
              <a:t>23/04/63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057B-C5CC-4729-9A38-2F83D7153A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81015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301B-D2D3-4B96-B7EA-6E6882F5C679}" type="datetimeFigureOut">
              <a:rPr lang="th-TH" smtClean="0"/>
              <a:t>23/04/63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057B-C5CC-4729-9A38-2F83D7153A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9034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301B-D2D3-4B96-B7EA-6E6882F5C679}" type="datetimeFigureOut">
              <a:rPr lang="th-TH" smtClean="0"/>
              <a:t>23/04/63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057B-C5CC-4729-9A38-2F83D7153A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7503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301B-D2D3-4B96-B7EA-6E6882F5C679}" type="datetimeFigureOut">
              <a:rPr lang="th-TH" smtClean="0"/>
              <a:t>23/04/63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057B-C5CC-4729-9A38-2F83D7153A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443067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301B-D2D3-4B96-B7EA-6E6882F5C679}" type="datetimeFigureOut">
              <a:rPr lang="th-TH" smtClean="0"/>
              <a:t>23/04/63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057B-C5CC-4729-9A38-2F83D7153A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76038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301B-D2D3-4B96-B7EA-6E6882F5C679}" type="datetimeFigureOut">
              <a:rPr lang="th-TH" smtClean="0"/>
              <a:t>23/04/63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057B-C5CC-4729-9A38-2F83D7153A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998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301B-D2D3-4B96-B7EA-6E6882F5C679}" type="datetimeFigureOut">
              <a:rPr lang="th-TH" smtClean="0"/>
              <a:t>23/04/63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057B-C5CC-4729-9A38-2F83D7153A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59045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7301B-D2D3-4B96-B7EA-6E6882F5C679}" type="datetimeFigureOut">
              <a:rPr lang="th-TH" smtClean="0"/>
              <a:t>23/04/63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9057B-C5CC-4729-9A38-2F83D7153A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86098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7301B-D2D3-4B96-B7EA-6E6882F5C679}" type="datetimeFigureOut">
              <a:rPr lang="th-TH" smtClean="0"/>
              <a:t>23/04/63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9057B-C5CC-4729-9A38-2F83D7153A0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3605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2" y="0"/>
            <a:ext cx="6817675" cy="9906000"/>
          </a:xfrm>
          <a:prstGeom prst="rect">
            <a:avLst/>
          </a:prstGeom>
        </p:spPr>
      </p:pic>
      <p:pic>
        <p:nvPicPr>
          <p:cNvPr id="1026" name="Picture 2" descr="application-2395468_960_720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0" y="0"/>
            <a:ext cx="6834529" cy="990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สี่เหลี่ยมผืนผ้า 6"/>
          <p:cNvSpPr/>
          <p:nvPr/>
        </p:nvSpPr>
        <p:spPr>
          <a:xfrm>
            <a:off x="95250" y="127509"/>
            <a:ext cx="6749811" cy="616248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4658" tIns="27329" rIns="54658" bIns="27329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th-TH" sz="2000" b="1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แบบรายงานผลความก้าวหน้าการดำเนิน </a:t>
            </a:r>
            <a:r>
              <a:rPr lang="en-US" sz="2000" b="1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“</a:t>
            </a:r>
            <a:r>
              <a:rPr lang="th-TH" sz="2000" b="1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โครงการ</a:t>
            </a:r>
            <a:r>
              <a:rPr lang="th-TH" sz="2000" b="1" dirty="0">
                <a:solidFill>
                  <a:schemeClr val="tx1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สตรีแบ่งปันรัก  ปลูกพืชผักปลอดภัย</a:t>
            </a:r>
            <a:r>
              <a:rPr lang="en-US" sz="2000" b="1" dirty="0">
                <a:solidFill>
                  <a:schemeClr val="tx1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”</a:t>
            </a:r>
            <a:endParaRPr lang="en-US" sz="2000" b="1" dirty="0">
              <a:solidFill>
                <a:schemeClr val="tx1"/>
              </a:solidFill>
              <a:latin typeface="TH SarabunIT๙" panose="020B0500040200020003" pitchFamily="34" charset="-34"/>
              <a:ea typeface="Times New Roman" panose="02020603050405020304" pitchFamily="18" charset="0"/>
              <a:cs typeface="TH SarabunIT๙" panose="020B0500040200020003" pitchFamily="34" charset="-34"/>
            </a:endParaRPr>
          </a:p>
          <a:p>
            <a:pPr algn="ctr"/>
            <a:r>
              <a:rPr lang="th-TH" sz="2000" b="1" dirty="0">
                <a:solidFill>
                  <a:schemeClr val="tx1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 “ปลูกผักสวนครัว เพื่อสร้างความมั่นคงทางอาหาร”</a:t>
            </a:r>
            <a:endParaRPr lang="en-US" sz="2000" b="1" dirty="0">
              <a:solidFill>
                <a:schemeClr val="tx1"/>
              </a:solidFill>
              <a:latin typeface="TH SarabunIT๙" panose="020B0500040200020003" pitchFamily="34" charset="-34"/>
              <a:ea typeface="Times New Roman" panose="02020603050405020304" pitchFamily="18" charset="0"/>
              <a:cs typeface="TH SarabunIT๙" panose="020B0500040200020003" pitchFamily="34" charset="-34"/>
            </a:endParaRPr>
          </a:p>
          <a:p>
            <a:pPr algn="ctr"/>
            <a:r>
              <a:rPr lang="en-US" dirty="0">
                <a:solidFill>
                  <a:schemeClr val="tx1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 </a:t>
            </a:r>
            <a:endParaRPr lang="en-US" dirty="0">
              <a:solidFill>
                <a:schemeClr val="tx1"/>
              </a:solidFill>
              <a:latin typeface="TH SarabunIT๙" panose="020B0500040200020003" pitchFamily="34" charset="-34"/>
              <a:ea typeface="Times New Roman" panose="02020603050405020304" pitchFamily="18" charset="0"/>
              <a:cs typeface="TH SarabunIT๙" panose="020B0500040200020003" pitchFamily="34" charset="-34"/>
            </a:endParaRPr>
          </a:p>
          <a:p>
            <a:pPr algn="thaiDist">
              <a:spcAft>
                <a:spcPts val="359"/>
              </a:spcAft>
            </a:pP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ผู้ดำเนินการ (ชื่อ – สกุล</a:t>
            </a:r>
            <a:r>
              <a:rPr lang="th-TH" b="1" u="dotted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) </a:t>
            </a:r>
            <a:r>
              <a:rPr lang="th-TH" u="dotted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			                            </a:t>
            </a: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ตำแหน่ง</a:t>
            </a:r>
            <a:r>
              <a:rPr lang="th-TH" u="dotted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  	                          	</a:t>
            </a:r>
            <a:endParaRPr lang="en-US" dirty="0">
              <a:solidFill>
                <a:schemeClr val="tx1"/>
              </a:solidFill>
              <a:latin typeface="TH SarabunIT๙" panose="020B0500040200020003" pitchFamily="34" charset="-34"/>
              <a:ea typeface="Times New Roman" panose="02020603050405020304" pitchFamily="18" charset="0"/>
              <a:cs typeface="TH SarabunIT๙" panose="020B0500040200020003" pitchFamily="34" charset="-34"/>
            </a:endParaRPr>
          </a:p>
          <a:p>
            <a:pPr algn="thaiDist">
              <a:spcAft>
                <a:spcPts val="359"/>
              </a:spcAft>
            </a:pP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สังกัด  กลุ่มงาน</a:t>
            </a:r>
            <a:r>
              <a:rPr lang="th-TH" u="dotted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	   			                            </a:t>
            </a: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หน่วยงาน</a:t>
            </a:r>
            <a:r>
              <a:rPr lang="en-US" u="dotted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	                    	</a:t>
            </a:r>
            <a:endParaRPr lang="en-US" dirty="0">
              <a:solidFill>
                <a:schemeClr val="tx1"/>
              </a:solidFill>
              <a:latin typeface="TH SarabunIT๙" panose="020B0500040200020003" pitchFamily="34" charset="-34"/>
              <a:ea typeface="Times New Roman" panose="02020603050405020304" pitchFamily="18" charset="0"/>
              <a:cs typeface="TH SarabunIT๙" panose="020B0500040200020003" pitchFamily="34" charset="-34"/>
            </a:endParaRPr>
          </a:p>
          <a:p>
            <a:pPr algn="thaiDist">
              <a:spcAft>
                <a:spcPts val="359"/>
              </a:spcAft>
            </a:pP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วันที่ดำเนินการ</a:t>
            </a:r>
            <a:r>
              <a:rPr lang="th-TH" b="1" u="dotted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</a:t>
            </a:r>
            <a:r>
              <a:rPr lang="en-US" u="dotted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		                                                                                    	</a:t>
            </a:r>
            <a:endParaRPr lang="en-US" dirty="0">
              <a:solidFill>
                <a:schemeClr val="tx1"/>
              </a:solidFill>
              <a:latin typeface="TH SarabunIT๙" panose="020B0500040200020003" pitchFamily="34" charset="-34"/>
              <a:ea typeface="Times New Roman" panose="02020603050405020304" pitchFamily="18" charset="0"/>
              <a:cs typeface="TH SarabunIT๙" panose="020B0500040200020003" pitchFamily="34" charset="-34"/>
            </a:endParaRPr>
          </a:p>
          <a:p>
            <a:pPr algn="thaiDist">
              <a:spcAft>
                <a:spcPts val="359"/>
              </a:spcAft>
            </a:pP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สถานที่ปลูก</a:t>
            </a:r>
            <a:r>
              <a:rPr lang="en-US" u="dotted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		                                                                                               	</a:t>
            </a:r>
            <a:endParaRPr lang="en-US" dirty="0">
              <a:solidFill>
                <a:schemeClr val="tx1"/>
              </a:solidFill>
              <a:latin typeface="TH SarabunIT๙" panose="020B0500040200020003" pitchFamily="34" charset="-34"/>
              <a:ea typeface="Times New Roman" panose="02020603050405020304" pitchFamily="18" charset="0"/>
              <a:cs typeface="TH SarabunIT๙" panose="020B0500040200020003" pitchFamily="34" charset="-34"/>
            </a:endParaRPr>
          </a:p>
          <a:p>
            <a:pPr algn="thaiDist">
              <a:spcAft>
                <a:spcPts val="359"/>
              </a:spcAft>
            </a:pP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ชนิดผักที่ปลูก จำนวน</a:t>
            </a:r>
            <a:r>
              <a:rPr lang="en-US" u="dotted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	        </a:t>
            </a: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ชนิด</a:t>
            </a: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ดังนี้</a:t>
            </a:r>
            <a:endParaRPr lang="en-US" b="1" dirty="0">
              <a:solidFill>
                <a:schemeClr val="tx1"/>
              </a:solidFill>
              <a:latin typeface="TH SarabunIT๙" panose="020B0500040200020003" pitchFamily="34" charset="-34"/>
              <a:ea typeface="Times New Roman" panose="02020603050405020304" pitchFamily="18" charset="0"/>
              <a:cs typeface="TH SarabunIT๙" panose="020B0500040200020003" pitchFamily="34" charset="-34"/>
            </a:endParaRPr>
          </a:p>
          <a:p>
            <a:pPr algn="thaiDist">
              <a:spcAft>
                <a:spcPts val="359"/>
              </a:spcAft>
            </a:pPr>
            <a:r>
              <a:rPr lang="en-US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1. </a:t>
            </a:r>
            <a:r>
              <a:rPr lang="en-US" u="dotted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	                                                                                                                	</a:t>
            </a:r>
            <a:endParaRPr lang="en-US" dirty="0">
              <a:solidFill>
                <a:schemeClr val="tx1"/>
              </a:solidFill>
              <a:latin typeface="TH SarabunIT๙" panose="020B0500040200020003" pitchFamily="34" charset="-34"/>
              <a:ea typeface="Times New Roman" panose="02020603050405020304" pitchFamily="18" charset="0"/>
              <a:cs typeface="TH SarabunIT๙" panose="020B0500040200020003" pitchFamily="34" charset="-34"/>
            </a:endParaRPr>
          </a:p>
          <a:p>
            <a:pPr algn="thaiDist">
              <a:spcAft>
                <a:spcPts val="359"/>
              </a:spcAft>
            </a:pPr>
            <a:r>
              <a:rPr lang="en-US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2.</a:t>
            </a:r>
            <a:r>
              <a:rPr lang="en-US" u="dotted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	                                                                                                                 	</a:t>
            </a:r>
            <a:endParaRPr lang="en-US" dirty="0">
              <a:solidFill>
                <a:schemeClr val="tx1"/>
              </a:solidFill>
              <a:latin typeface="TH SarabunIT๙" panose="020B0500040200020003" pitchFamily="34" charset="-34"/>
              <a:ea typeface="Times New Roman" panose="02020603050405020304" pitchFamily="18" charset="0"/>
              <a:cs typeface="TH SarabunIT๙" panose="020B0500040200020003" pitchFamily="34" charset="-34"/>
            </a:endParaRPr>
          </a:p>
          <a:p>
            <a:pPr algn="thaiDist">
              <a:spcAft>
                <a:spcPts val="359"/>
              </a:spcAft>
            </a:pPr>
            <a:r>
              <a:rPr lang="en-US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3.</a:t>
            </a:r>
            <a:r>
              <a:rPr lang="en-US" u="dotted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                                                                                                                     	</a:t>
            </a:r>
            <a:endParaRPr lang="en-US" dirty="0">
              <a:solidFill>
                <a:schemeClr val="tx1"/>
              </a:solidFill>
              <a:latin typeface="TH SarabunIT๙" panose="020B0500040200020003" pitchFamily="34" charset="-34"/>
              <a:ea typeface="Times New Roman" panose="02020603050405020304" pitchFamily="18" charset="0"/>
              <a:cs typeface="TH SarabunIT๙" panose="020B0500040200020003" pitchFamily="34" charset="-34"/>
            </a:endParaRPr>
          </a:p>
          <a:p>
            <a:pPr algn="thaiDist">
              <a:spcAft>
                <a:spcPts val="359"/>
              </a:spcAft>
            </a:pPr>
            <a:r>
              <a:rPr lang="en-US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4.</a:t>
            </a:r>
            <a:r>
              <a:rPr lang="en-US" u="dotted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                                                                                                                     	</a:t>
            </a:r>
            <a:endParaRPr lang="en-US" dirty="0">
              <a:solidFill>
                <a:schemeClr val="tx1"/>
              </a:solidFill>
              <a:latin typeface="TH SarabunIT๙" panose="020B0500040200020003" pitchFamily="34" charset="-34"/>
              <a:ea typeface="Times New Roman" panose="02020603050405020304" pitchFamily="18" charset="0"/>
              <a:cs typeface="TH SarabunIT๙" panose="020B0500040200020003" pitchFamily="34" charset="-34"/>
            </a:endParaRPr>
          </a:p>
          <a:p>
            <a:pPr algn="thaiDist">
              <a:spcAft>
                <a:spcPts val="359"/>
              </a:spcAft>
            </a:pPr>
            <a:r>
              <a:rPr lang="en-US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5.</a:t>
            </a:r>
            <a:r>
              <a:rPr lang="en-US" u="dotted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                                                                                                                     	</a:t>
            </a:r>
            <a:endParaRPr lang="en-US" dirty="0">
              <a:solidFill>
                <a:schemeClr val="tx1"/>
              </a:solidFill>
              <a:latin typeface="TH SarabunIT๙" panose="020B0500040200020003" pitchFamily="34" charset="-34"/>
              <a:ea typeface="Times New Roman" panose="02020603050405020304" pitchFamily="18" charset="0"/>
              <a:cs typeface="TH SarabunIT๙" panose="020B0500040200020003" pitchFamily="34" charset="-34"/>
            </a:endParaRPr>
          </a:p>
          <a:p>
            <a:pPr algn="thaiDist">
              <a:spcAft>
                <a:spcPts val="359"/>
              </a:spcAft>
            </a:pPr>
            <a:r>
              <a:rPr lang="th-TH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ฯลฯ</a:t>
            </a:r>
            <a:r>
              <a:rPr lang="en-US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	</a:t>
            </a:r>
          </a:p>
          <a:p>
            <a:pPr algn="thaiDist">
              <a:spcAft>
                <a:spcPts val="359"/>
              </a:spcAft>
            </a:pPr>
            <a:r>
              <a:rPr lang="th-TH" b="1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สิ่งที่อยากบอก</a:t>
            </a:r>
            <a:r>
              <a:rPr lang="en-US" u="dotted" dirty="0">
                <a:solidFill>
                  <a:schemeClr val="tx1"/>
                </a:solidFill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                                                                                                	        	</a:t>
            </a:r>
            <a:endParaRPr lang="en-US" dirty="0">
              <a:latin typeface="TH SarabunIT๙" panose="020B0500040200020003" pitchFamily="34" charset="-34"/>
              <a:ea typeface="Times New Roman" panose="02020603050405020304" pitchFamily="18" charset="0"/>
              <a:cs typeface="TH SarabunIT๙" panose="020B0500040200020003" pitchFamily="34" charset="-34"/>
            </a:endParaRPr>
          </a:p>
        </p:txBody>
      </p:sp>
      <p:pic>
        <p:nvPicPr>
          <p:cNvPr id="8" name="รูปภาพ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6248" y="73667"/>
            <a:ext cx="1878805" cy="856999"/>
          </a:xfrm>
          <a:prstGeom prst="rect">
            <a:avLst/>
          </a:prstGeom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6225" y="5580770"/>
            <a:ext cx="6372225" cy="4452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658" tIns="27329" rIns="54658" bIns="27329" numCol="1" anchor="t" anchorCtr="0" compatLnSpc="1">
            <a:prstTxWarp prst="textNoShape">
              <a:avLst/>
            </a:prstTxWarp>
          </a:bodyPr>
          <a:lstStyle/>
          <a:p>
            <a:pPr defTabSz="546595" eaLnBrk="0" fontAlgn="base" hangingPunct="0">
              <a:spcBef>
                <a:spcPct val="0"/>
              </a:spcBef>
              <a:spcAft>
                <a:spcPts val="479"/>
              </a:spcAft>
            </a:pPr>
            <a:r>
              <a:rPr lang="th-TH" altLang="th-TH" b="1" dirty="0">
                <a:latin typeface="TH SarabunIT๙" panose="020B0500040200020003" pitchFamily="34" charset="-34"/>
                <a:ea typeface="Angsana New" panose="02020603050405020304" pitchFamily="18" charset="-34"/>
                <a:cs typeface="TH SarabunIT๙" panose="020B0500040200020003" pitchFamily="34" charset="-34"/>
              </a:rPr>
              <a:t>ภาพประกอบ โดยมีองค์ประกอบของภาพดังนี้</a:t>
            </a:r>
            <a:endParaRPr lang="en-US" altLang="th-TH" b="1" dirty="0">
              <a:latin typeface="TH SarabunIT๙" panose="020B0500040200020003" pitchFamily="34" charset="-34"/>
              <a:ea typeface="Angsana New" panose="02020603050405020304" pitchFamily="18" charset="-34"/>
              <a:cs typeface="TH SarabunIT๙" panose="020B0500040200020003" pitchFamily="34" charset="-34"/>
            </a:endParaRPr>
          </a:p>
          <a:p>
            <a:pPr defTabSz="546595" eaLnBrk="0" fontAlgn="base" hangingPunct="0">
              <a:spcBef>
                <a:spcPct val="0"/>
              </a:spcBef>
              <a:spcAft>
                <a:spcPts val="479"/>
              </a:spcAft>
            </a:pPr>
            <a:r>
              <a:rPr lang="th-TH" altLang="th-TH" dirty="0">
                <a:latin typeface="TH SarabunIT๙" panose="020B0500040200020003" pitchFamily="34" charset="-34"/>
                <a:ea typeface="Angsana New" panose="02020603050405020304" pitchFamily="18" charset="-34"/>
                <a:cs typeface="TH SarabunIT๙" panose="020B0500040200020003" pitchFamily="34" charset="-34"/>
              </a:rPr>
              <a:t>1. ภาพขณะปลูก (เห็นหน้าผู้ปลูกและผักที่ปลูก)</a:t>
            </a:r>
            <a:endParaRPr lang="en-US" altLang="th-TH" dirty="0">
              <a:latin typeface="TH SarabunIT๙" panose="020B0500040200020003" pitchFamily="34" charset="-34"/>
              <a:ea typeface="Angsana New" panose="02020603050405020304" pitchFamily="18" charset="-34"/>
              <a:cs typeface="TH SarabunIT๙" panose="020B0500040200020003" pitchFamily="34" charset="-34"/>
            </a:endParaRPr>
          </a:p>
          <a:p>
            <a:pPr defTabSz="546595" eaLnBrk="0" fontAlgn="base" hangingPunct="0">
              <a:spcBef>
                <a:spcPct val="0"/>
              </a:spcBef>
              <a:spcAft>
                <a:spcPts val="479"/>
              </a:spcAft>
            </a:pPr>
            <a:r>
              <a:rPr lang="th-TH" altLang="th-TH" dirty="0">
                <a:latin typeface="TH SarabunIT๙" panose="020B0500040200020003" pitchFamily="34" charset="-34"/>
                <a:ea typeface="Angsana New" panose="02020603050405020304" pitchFamily="18" charset="-34"/>
                <a:cs typeface="TH SarabunIT๙" panose="020B0500040200020003" pitchFamily="34" charset="-34"/>
              </a:rPr>
              <a:t>2. ภาพผักที่ปลูก</a:t>
            </a:r>
            <a:endParaRPr lang="en-US" altLang="th-TH" dirty="0">
              <a:latin typeface="TH SarabunIT๙" panose="020B0500040200020003" pitchFamily="34" charset="-34"/>
              <a:ea typeface="Angsana New" panose="02020603050405020304" pitchFamily="18" charset="-34"/>
              <a:cs typeface="TH SarabunIT๙" panose="020B0500040200020003" pitchFamily="34" charset="-34"/>
            </a:endParaRPr>
          </a:p>
          <a:p>
            <a:pPr defTabSz="546595" eaLnBrk="0" fontAlgn="base" hangingPunct="0">
              <a:spcBef>
                <a:spcPct val="0"/>
              </a:spcBef>
              <a:spcAft>
                <a:spcPts val="479"/>
              </a:spcAft>
            </a:pPr>
            <a:r>
              <a:rPr lang="th-TH" altLang="th-TH" dirty="0">
                <a:latin typeface="TH SarabunIT๙" panose="020B0500040200020003" pitchFamily="34" charset="-34"/>
                <a:ea typeface="Angsana New" panose="02020603050405020304" pitchFamily="18" charset="-34"/>
                <a:cs typeface="TH SarabunIT๙" panose="020B0500040200020003" pitchFamily="34" charset="-34"/>
              </a:rPr>
              <a:t>3. ภาพผักที่กำลังงอก / ต้นอ่อน</a:t>
            </a:r>
            <a:endParaRPr lang="en-US" altLang="th-TH" dirty="0">
              <a:latin typeface="TH SarabunIT๙" panose="020B0500040200020003" pitchFamily="34" charset="-34"/>
              <a:ea typeface="Angsana New" panose="02020603050405020304" pitchFamily="18" charset="-34"/>
              <a:cs typeface="TH SarabunIT๙" panose="020B0500040200020003" pitchFamily="34" charset="-34"/>
            </a:endParaRPr>
          </a:p>
          <a:p>
            <a:pPr defTabSz="546595" eaLnBrk="0" fontAlgn="base" hangingPunct="0">
              <a:spcBef>
                <a:spcPct val="0"/>
              </a:spcBef>
              <a:spcAft>
                <a:spcPts val="479"/>
              </a:spcAft>
            </a:pPr>
            <a:r>
              <a:rPr lang="th-TH" altLang="th-TH" dirty="0">
                <a:latin typeface="TH SarabunIT๙" panose="020B0500040200020003" pitchFamily="34" charset="-34"/>
                <a:ea typeface="Angsana New" panose="02020603050405020304" pitchFamily="18" charset="-34"/>
                <a:cs typeface="TH SarabunIT๙" panose="020B0500040200020003" pitchFamily="34" charset="-34"/>
              </a:rPr>
              <a:t>4. ภาพถ่ายรวมเห็นผักทุกชนิดที่ปลูก</a:t>
            </a:r>
            <a:endParaRPr lang="en-US" altLang="th-TH" dirty="0">
              <a:latin typeface="TH SarabunIT๙" panose="020B0500040200020003" pitchFamily="34" charset="-34"/>
              <a:ea typeface="Angsana New" panose="02020603050405020304" pitchFamily="18" charset="-34"/>
              <a:cs typeface="TH SarabunIT๙" panose="020B0500040200020003" pitchFamily="34" charset="-34"/>
            </a:endParaRPr>
          </a:p>
          <a:p>
            <a:pPr defTabSz="546595" eaLnBrk="0" fontAlgn="base" hangingPunct="0">
              <a:spcBef>
                <a:spcPct val="0"/>
              </a:spcBef>
              <a:spcAft>
                <a:spcPts val="479"/>
              </a:spcAft>
            </a:pPr>
            <a:endParaRPr lang="en-US" altLang="th-TH" sz="658" dirty="0">
              <a:latin typeface="Calibri" panose="020F0502020204030204" pitchFamily="34" charset="0"/>
              <a:ea typeface="Angsana New" panose="02020603050405020304" pitchFamily="18" charset="-34"/>
              <a:cs typeface="TH SarabunIT?" charset="-34"/>
            </a:endParaRPr>
          </a:p>
          <a:p>
            <a:pPr defTabSz="546595" eaLnBrk="0" fontAlgn="base" hangingPunct="0">
              <a:spcBef>
                <a:spcPct val="0"/>
              </a:spcBef>
              <a:spcAft>
                <a:spcPts val="479"/>
              </a:spcAft>
            </a:pPr>
            <a:endParaRPr lang="en-US" altLang="th-TH" sz="658" dirty="0">
              <a:latin typeface="Calibri" panose="020F0502020204030204" pitchFamily="34" charset="0"/>
              <a:ea typeface="Angsana New" panose="02020603050405020304" pitchFamily="18" charset="-34"/>
              <a:cs typeface="TH SarabunIT?" charset="-34"/>
            </a:endParaRPr>
          </a:p>
          <a:p>
            <a:pPr defTabSz="546595"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altLang="th-TH" sz="1674" dirty="0">
              <a:latin typeface="Arial" panose="020B0604020202020204" pitchFamily="34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861494" y="7441396"/>
            <a:ext cx="972961" cy="8131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54658" tIns="27329" rIns="54658" bIns="27329" numCol="1" anchor="t" anchorCtr="0" compatLnSpc="1">
            <a:prstTxWarp prst="textNoShape">
              <a:avLst/>
            </a:prstTxWarp>
          </a:bodyPr>
          <a:lstStyle/>
          <a:p>
            <a:pPr defTabSz="546595" eaLnBrk="0" fontAlgn="base" hangingPunct="0">
              <a:spcBef>
                <a:spcPct val="0"/>
              </a:spcBef>
              <a:spcAft>
                <a:spcPct val="0"/>
              </a:spcAft>
            </a:pPr>
            <a:endParaRPr lang="th-TH" altLang="th-TH" sz="1674">
              <a:latin typeface="Arial" panose="020B0604020202020204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658334" y="7425291"/>
            <a:ext cx="936108" cy="8131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54658" tIns="27329" rIns="54658" bIns="27329" numCol="1" anchor="t" anchorCtr="0" compatLnSpc="1">
            <a:prstTxWarp prst="textNoShape">
              <a:avLst/>
            </a:prstTxWarp>
          </a:bodyPr>
          <a:lstStyle/>
          <a:p>
            <a:endParaRPr lang="th-TH" sz="1076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1872921" y="8447787"/>
            <a:ext cx="972961" cy="8131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54658" tIns="27329" rIns="54658" bIns="27329" numCol="1" anchor="t" anchorCtr="0" compatLnSpc="1">
            <a:prstTxWarp prst="textNoShape">
              <a:avLst/>
            </a:prstTxWarp>
          </a:bodyPr>
          <a:lstStyle/>
          <a:p>
            <a:endParaRPr lang="th-TH" sz="1076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3596955" y="8462737"/>
            <a:ext cx="921367" cy="8131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54658" tIns="27329" rIns="54658" bIns="27329" numCol="1" anchor="t" anchorCtr="0" compatLnSpc="1">
            <a:prstTxWarp prst="textNoShape">
              <a:avLst/>
            </a:prstTxWarp>
          </a:bodyPr>
          <a:lstStyle/>
          <a:p>
            <a:endParaRPr lang="th-TH" sz="1076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2786277" y="7720466"/>
            <a:ext cx="899254" cy="81315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54658" tIns="27329" rIns="54658" bIns="27329" numCol="1" anchor="t" anchorCtr="0" compatLnSpc="1">
            <a:prstTxWarp prst="textNoShape">
              <a:avLst/>
            </a:prstTxWarp>
          </a:bodyPr>
          <a:lstStyle/>
          <a:p>
            <a:endParaRPr lang="th-TH" sz="1076"/>
          </a:p>
        </p:txBody>
      </p:sp>
      <p:pic>
        <p:nvPicPr>
          <p:cNvPr id="1036" name="Picture 12" descr="R720x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6414" y="7479982"/>
            <a:ext cx="711240" cy="709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 descr="0b098e6c21aa540d48fdee5325fb53a4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9782" y="8506310"/>
            <a:ext cx="424250" cy="4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 descr="onion-2338844_960_72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418" y="8697391"/>
            <a:ext cx="289495" cy="526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 descr="9RLArFM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0475" y="7548779"/>
            <a:ext cx="665490" cy="596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 descr="FILE-20170421-1644T3ZX6MPLLGE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2171" y="7813171"/>
            <a:ext cx="856817" cy="641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 descr="green-576756_25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848" y="8832864"/>
            <a:ext cx="397906" cy="390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 descr="36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8671" y="8533625"/>
            <a:ext cx="593416" cy="6734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สี่เหลี่ยมผืนผ้า 15"/>
          <p:cNvSpPr/>
          <p:nvPr/>
        </p:nvSpPr>
        <p:spPr>
          <a:xfrm>
            <a:off x="650012" y="9297544"/>
            <a:ext cx="67172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h-TH" sz="1600" b="1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หมายเหตุ </a:t>
            </a:r>
            <a:r>
              <a:rPr lang="en-US" sz="1600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:</a:t>
            </a:r>
            <a:r>
              <a:rPr lang="th-TH" sz="1600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    1.  กรอกข้อมูลและใส่รูปภาพให้ครบถ้วนตามแบบ</a:t>
            </a:r>
            <a:endParaRPr lang="en-US" sz="1600" dirty="0">
              <a:latin typeface="TH SarabunIT๙" panose="020B0500040200020003" pitchFamily="34" charset="-34"/>
              <a:ea typeface="Times New Roman" panose="02020603050405020304" pitchFamily="18" charset="0"/>
              <a:cs typeface="TH SarabunIT๙" panose="020B0500040200020003" pitchFamily="34" charset="-34"/>
            </a:endParaRPr>
          </a:p>
          <a:p>
            <a:r>
              <a:rPr lang="th-TH" sz="1600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	        2.  สามารถเพิ่มเติมข้อมูลและออกแบบภาพให้สวยงามไม่เกิน  1 หน้ากระดาษ </a:t>
            </a:r>
            <a:r>
              <a:rPr lang="en-US" sz="1600" dirty="0">
                <a:latin typeface="TH SarabunIT๙" panose="020B0500040200020003" pitchFamily="34" charset="-34"/>
                <a:ea typeface="Times New Roman" panose="02020603050405020304" pitchFamily="18" charset="0"/>
                <a:cs typeface="TH SarabunIT๙" panose="020B0500040200020003" pitchFamily="34" charset="-34"/>
              </a:rPr>
              <a:t>A4</a:t>
            </a:r>
          </a:p>
        </p:txBody>
      </p:sp>
    </p:spTree>
    <p:extLst>
      <p:ext uri="{BB962C8B-B14F-4D97-AF65-F5344CB8AC3E}">
        <p14:creationId xmlns:p14="http://schemas.microsoft.com/office/powerpoint/2010/main" val="189461575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90</Words>
  <Application>Microsoft Office PowerPoint</Application>
  <PresentationFormat>กระดาษ A4 (210x297 มม.)</PresentationFormat>
  <Paragraphs>23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0" baseType="lpstr">
      <vt:lpstr>Angsana New</vt:lpstr>
      <vt:lpstr>Arial</vt:lpstr>
      <vt:lpstr>Calibri</vt:lpstr>
      <vt:lpstr>Calibri Light</vt:lpstr>
      <vt:lpstr>Cordia New</vt:lpstr>
      <vt:lpstr>TH SarabunIT?</vt:lpstr>
      <vt:lpstr>TH SarabunIT๙</vt:lpstr>
      <vt:lpstr>Times New Roman</vt:lpstr>
      <vt:lpstr>ธีมของ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BEERCOM</dc:creator>
  <cp:lastModifiedBy>BEERCOM</cp:lastModifiedBy>
  <cp:revision>11</cp:revision>
  <dcterms:created xsi:type="dcterms:W3CDTF">2020-04-23T02:45:41Z</dcterms:created>
  <dcterms:modified xsi:type="dcterms:W3CDTF">2020-04-23T03:54:35Z</dcterms:modified>
</cp:coreProperties>
</file>