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268" r:id="rId2"/>
    <p:sldId id="274" r:id="rId3"/>
    <p:sldId id="275" r:id="rId4"/>
  </p:sldIdLst>
  <p:sldSz cx="9906000" cy="6858000" type="A4"/>
  <p:notesSz cx="10021888" cy="6889750"/>
  <p:defaultTextStyle>
    <a:defPPr>
      <a:defRPr lang="th-TH"/>
    </a:defPPr>
    <a:lvl1pPr marL="0" algn="l" defTabSz="557052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17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6083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77331" y="1"/>
            <a:ext cx="4342818" cy="346083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FAA1CDF-8273-4D6A-A443-CF27AD6BE9F8}" type="datetimeFigureOut">
              <a:rPr lang="th-TH" smtClean="0"/>
              <a:t>02/09/63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862013"/>
            <a:ext cx="3357562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1002190" y="3315694"/>
            <a:ext cx="8017510" cy="2712839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543669"/>
            <a:ext cx="4342818" cy="346082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5677331" y="6543669"/>
            <a:ext cx="4342818" cy="346082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B05E82DF-1645-4C80-84FC-84A0DE91B8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354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43A-FFF9-47F4-844B-9B20EA931822}" type="datetimeFigureOut">
              <a:rPr lang="th-TH" smtClean="0"/>
              <a:t>02/09/63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E0EA-7EAF-4898-84A7-C400219A8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335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43A-FFF9-47F4-844B-9B20EA931822}" type="datetimeFigureOut">
              <a:rPr lang="th-TH" smtClean="0"/>
              <a:t>02/09/63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E0EA-7EAF-4898-84A7-C400219A8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43A-FFF9-47F4-844B-9B20EA931822}" type="datetimeFigureOut">
              <a:rPr lang="th-TH" smtClean="0"/>
              <a:t>02/09/63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E0EA-7EAF-4898-84A7-C400219A8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00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43A-FFF9-47F4-844B-9B20EA931822}" type="datetimeFigureOut">
              <a:rPr lang="th-TH" smtClean="0"/>
              <a:t>02/09/63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E0EA-7EAF-4898-84A7-C400219A8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028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43A-FFF9-47F4-844B-9B20EA931822}" type="datetimeFigureOut">
              <a:rPr lang="th-TH" smtClean="0"/>
              <a:t>02/09/63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E0EA-7EAF-4898-84A7-C400219A8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942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43A-FFF9-47F4-844B-9B20EA931822}" type="datetimeFigureOut">
              <a:rPr lang="th-TH" smtClean="0"/>
              <a:t>02/09/63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E0EA-7EAF-4898-84A7-C400219A8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511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43A-FFF9-47F4-844B-9B20EA931822}" type="datetimeFigureOut">
              <a:rPr lang="th-TH" smtClean="0"/>
              <a:t>02/09/63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E0EA-7EAF-4898-84A7-C400219A8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90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43A-FFF9-47F4-844B-9B20EA931822}" type="datetimeFigureOut">
              <a:rPr lang="th-TH" smtClean="0"/>
              <a:t>02/09/63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E0EA-7EAF-4898-84A7-C400219A8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630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43A-FFF9-47F4-844B-9B20EA931822}" type="datetimeFigureOut">
              <a:rPr lang="th-TH" smtClean="0"/>
              <a:t>02/09/63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E0EA-7EAF-4898-84A7-C400219A8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938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43A-FFF9-47F4-844B-9B20EA931822}" type="datetimeFigureOut">
              <a:rPr lang="th-TH" smtClean="0"/>
              <a:t>02/09/63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E0EA-7EAF-4898-84A7-C400219A8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193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43A-FFF9-47F4-844B-9B20EA931822}" type="datetimeFigureOut">
              <a:rPr lang="th-TH" smtClean="0"/>
              <a:t>02/09/63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DE0EA-7EAF-4898-84A7-C400219A8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606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stretch>
            <a:fillRect l="31000" t="16000" r="28000" b="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BC43A-FFF9-47F4-844B-9B20EA931822}" type="datetimeFigureOut">
              <a:rPr lang="th-TH" smtClean="0"/>
              <a:t>02/09/63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DE0EA-7EAF-4898-84A7-C400219A8B4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0903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B092F37A-15B3-4B48-B1EE-56B86041F012}"/>
              </a:ext>
            </a:extLst>
          </p:cNvPr>
          <p:cNvSpPr/>
          <p:nvPr/>
        </p:nvSpPr>
        <p:spPr>
          <a:xfrm>
            <a:off x="-2" y="1393221"/>
            <a:ext cx="9936901" cy="2755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4000" b="1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สำนักงานกองทุนพัฒนาบทบาทสตรี</a:t>
            </a: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A375CF11-E16A-4B20-9934-D3DB26850D4E}"/>
              </a:ext>
            </a:extLst>
          </p:cNvPr>
          <p:cNvSpPr/>
          <p:nvPr/>
        </p:nvSpPr>
        <p:spPr>
          <a:xfrm>
            <a:off x="-1" y="1895732"/>
            <a:ext cx="9936901" cy="3650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8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ขอมอบประกาศนียบัตรฉบับนี้ไว้เพื่อแสดงว่า</a:t>
            </a: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54CB704D-FAF6-4B9F-9EFE-B4F466CCE286}"/>
              </a:ext>
            </a:extLst>
          </p:cNvPr>
          <p:cNvSpPr/>
          <p:nvPr/>
        </p:nvSpPr>
        <p:spPr>
          <a:xfrm>
            <a:off x="0" y="2425265"/>
            <a:ext cx="9872869" cy="4596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3400" b="1" dirty="0">
                <a:solidFill>
                  <a:schemeClr val="accent5">
                    <a:lumMod val="75000"/>
                  </a:schemeClr>
                </a:solidFill>
                <a:latin typeface="TH Charm of AU" panose="020B0500040200020003" pitchFamily="34" charset="-34"/>
                <a:cs typeface="TH Charm of AU" panose="020B0500040200020003" pitchFamily="34" charset="-34"/>
              </a:rPr>
              <a:t>.......(ชื่อบุคคล+ตำแหน่ง)........</a:t>
            </a:r>
          </a:p>
        </p:txBody>
      </p:sp>
      <p:sp>
        <p:nvSpPr>
          <p:cNvPr id="17" name="สี่เหลี่ยมผืนผ้า 16">
            <a:extLst>
              <a:ext uri="{FF2B5EF4-FFF2-40B4-BE49-F238E27FC236}">
                <a16:creationId xmlns:a16="http://schemas.microsoft.com/office/drawing/2014/main" id="{3C9C3DFC-1BFB-4701-B1F4-4DBCD2B25C97}"/>
              </a:ext>
            </a:extLst>
          </p:cNvPr>
          <p:cNvSpPr/>
          <p:nvPr/>
        </p:nvSpPr>
        <p:spPr>
          <a:xfrm>
            <a:off x="1" y="2993340"/>
            <a:ext cx="9872868" cy="5899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b="1" dirty="0">
                <a:solidFill>
                  <a:srgbClr val="FF0066"/>
                </a:solidFill>
                <a:latin typeface="TH Charm of AU" panose="020B0500040200020003" pitchFamily="34" charset="-34"/>
                <a:cs typeface="TH Charm of AU" panose="020B0500040200020003" pitchFamily="34" charset="-34"/>
              </a:rPr>
              <a:t>เป็นครัวเรือนสมาชิกกองทุนพัฒนาบทบาทสตรีต้นแบบด้านการปลูกผักสวนครัวดีเด่น ระดับอำเภอ</a:t>
            </a:r>
          </a:p>
        </p:txBody>
      </p:sp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id="{3C9C3DFC-1BFB-4701-B1F4-4DBCD2B25C97}"/>
              </a:ext>
            </a:extLst>
          </p:cNvPr>
          <p:cNvSpPr/>
          <p:nvPr/>
        </p:nvSpPr>
        <p:spPr>
          <a:xfrm>
            <a:off x="45019" y="3410746"/>
            <a:ext cx="9581322" cy="831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0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ตามโครงการสตรีแบ่งปันรัก ปลูกพืชผักปลอดภัย ประจำปี ๒๕๖๓</a:t>
            </a:r>
            <a:endParaRPr lang="th-TH" sz="2400" dirty="0">
              <a:latin typeface="TH Charm of AU" panose="020B0500040200020003" pitchFamily="34" charset="-34"/>
              <a:cs typeface="TH Charm of AU" panose="020B0500040200020003" pitchFamily="34" charset="-34"/>
            </a:endParaRPr>
          </a:p>
        </p:txBody>
      </p: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3C9C3DFC-1BFB-4701-B1F4-4DBCD2B25C97}"/>
              </a:ext>
            </a:extLst>
          </p:cNvPr>
          <p:cNvSpPr/>
          <p:nvPr/>
        </p:nvSpPr>
        <p:spPr>
          <a:xfrm>
            <a:off x="-117320" y="4233621"/>
            <a:ext cx="9906000" cy="571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b="1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ขอให้รักษาคุณงามความดีนี้สืบไป</a:t>
            </a:r>
          </a:p>
        </p:txBody>
      </p:sp>
      <p:sp>
        <p:nvSpPr>
          <p:cNvPr id="20" name="สี่เหลี่ยมผืนผ้า 19">
            <a:extLst>
              <a:ext uri="{FF2B5EF4-FFF2-40B4-BE49-F238E27FC236}">
                <a16:creationId xmlns:a16="http://schemas.microsoft.com/office/drawing/2014/main" id="{9972958F-9767-468F-8A3C-EBF52A69D8DB}"/>
              </a:ext>
            </a:extLst>
          </p:cNvPr>
          <p:cNvSpPr/>
          <p:nvPr/>
        </p:nvSpPr>
        <p:spPr>
          <a:xfrm>
            <a:off x="-2" y="4763479"/>
            <a:ext cx="9872869" cy="333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b="1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มอบไว้ ณ วันที่  เดือน        พ.ศ. ๒๕๖๓</a:t>
            </a:r>
          </a:p>
        </p:txBody>
      </p:sp>
      <p:sp>
        <p:nvSpPr>
          <p:cNvPr id="21" name="สี่เหลี่ยมผืนผ้า 20">
            <a:extLst>
              <a:ext uri="{FF2B5EF4-FFF2-40B4-BE49-F238E27FC236}">
                <a16:creationId xmlns:a16="http://schemas.microsoft.com/office/drawing/2014/main" id="{FE531A70-ADE7-4088-8501-F432D053ACBC}"/>
              </a:ext>
            </a:extLst>
          </p:cNvPr>
          <p:cNvSpPr/>
          <p:nvPr/>
        </p:nvSpPr>
        <p:spPr>
          <a:xfrm>
            <a:off x="-33133" y="5787084"/>
            <a:ext cx="9906000" cy="1081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kern="10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(..............................................)</a:t>
            </a:r>
          </a:p>
          <a:p>
            <a:pPr algn="ctr"/>
            <a:r>
              <a:rPr lang="th-TH" sz="2400" kern="10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ผู้ว่าราชการจังหวัด..........................</a:t>
            </a:r>
            <a:r>
              <a:rPr lang="th-TH" sz="617" b="1" kern="10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     </a:t>
            </a:r>
          </a:p>
        </p:txBody>
      </p:sp>
      <p:pic>
        <p:nvPicPr>
          <p:cNvPr id="23" name="รูปภาพ 22">
            <a:extLst>
              <a:ext uri="{FF2B5EF4-FFF2-40B4-BE49-F238E27FC236}">
                <a16:creationId xmlns:a16="http://schemas.microsoft.com/office/drawing/2014/main" id="{64AE3873-E25A-4E80-B0AD-58E584639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69"/>
          <a:stretch>
            <a:fillRect/>
          </a:stretch>
        </p:blipFill>
        <p:spPr bwMode="auto">
          <a:xfrm>
            <a:off x="5829247" y="35715"/>
            <a:ext cx="1141396" cy="111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110" y="53015"/>
            <a:ext cx="1255982" cy="1255982"/>
          </a:xfrm>
          <a:prstGeom prst="rect">
            <a:avLst/>
          </a:prstGeom>
        </p:spPr>
      </p:pic>
      <p:cxnSp>
        <p:nvCxnSpPr>
          <p:cNvPr id="13" name="ตัวเชื่อมต่อตรง 12"/>
          <p:cNvCxnSpPr/>
          <p:nvPr/>
        </p:nvCxnSpPr>
        <p:spPr>
          <a:xfrm>
            <a:off x="674065" y="251791"/>
            <a:ext cx="21819" cy="3439850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>
            <a:off x="533291" y="98475"/>
            <a:ext cx="47456" cy="401463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>
            <a:off x="9170505" y="3021496"/>
            <a:ext cx="18704" cy="3564834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flipH="1">
            <a:off x="9334984" y="2650289"/>
            <a:ext cx="8352" cy="4104809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 flipH="1">
            <a:off x="6718852" y="6568198"/>
            <a:ext cx="2507683" cy="18132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 flipH="1" flipV="1">
            <a:off x="533292" y="137603"/>
            <a:ext cx="2739995" cy="12747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/>
          <p:nvPr/>
        </p:nvCxnSpPr>
        <p:spPr>
          <a:xfrm flipH="1" flipV="1">
            <a:off x="644777" y="273660"/>
            <a:ext cx="2270701" cy="6041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 flipH="1">
            <a:off x="6421175" y="6717491"/>
            <a:ext cx="2922161" cy="37607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รูปภาพ 2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01" b="98062" l="7770" r="9273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 flipV="1">
            <a:off x="6843069" y="-303627"/>
            <a:ext cx="3254120" cy="2933539"/>
          </a:xfrm>
          <a:prstGeom prst="rect">
            <a:avLst/>
          </a:prstGeom>
        </p:spPr>
      </p:pic>
      <p:sp>
        <p:nvSpPr>
          <p:cNvPr id="4" name="วงรี 3"/>
          <p:cNvSpPr/>
          <p:nvPr/>
        </p:nvSpPr>
        <p:spPr>
          <a:xfrm>
            <a:off x="4480639" y="181451"/>
            <a:ext cx="1002122" cy="9910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5" name="สี่เหลี่ยมผืนผ้า 24">
            <a:extLst/>
          </p:cNvPr>
          <p:cNvSpPr/>
          <p:nvPr/>
        </p:nvSpPr>
        <p:spPr>
          <a:xfrm>
            <a:off x="4420467" y="48141"/>
            <a:ext cx="1147000" cy="14059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ตราประจำจังหวัด</a:t>
            </a:r>
          </a:p>
        </p:txBody>
      </p:sp>
      <p:pic>
        <p:nvPicPr>
          <p:cNvPr id="31" name="รูปภาพ 3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01" b="98062" l="7770" r="9273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 flipV="1">
            <a:off x="136709" y="3766253"/>
            <a:ext cx="3254120" cy="336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9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B092F37A-15B3-4B48-B1EE-56B86041F012}"/>
              </a:ext>
            </a:extLst>
          </p:cNvPr>
          <p:cNvSpPr/>
          <p:nvPr/>
        </p:nvSpPr>
        <p:spPr>
          <a:xfrm>
            <a:off x="-2" y="1393221"/>
            <a:ext cx="9936901" cy="2755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4000" b="1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สำนักงานกองทุนพัฒนาบทบาทสตรี</a:t>
            </a: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A375CF11-E16A-4B20-9934-D3DB26850D4E}"/>
              </a:ext>
            </a:extLst>
          </p:cNvPr>
          <p:cNvSpPr/>
          <p:nvPr/>
        </p:nvSpPr>
        <p:spPr>
          <a:xfrm>
            <a:off x="-1" y="1895732"/>
            <a:ext cx="9936901" cy="3650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8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ขอมอบประกาศนียบัตรฉบับนี้ไว้เพื่อแสดงว่า</a:t>
            </a: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54CB704D-FAF6-4B9F-9EFE-B4F466CCE286}"/>
              </a:ext>
            </a:extLst>
          </p:cNvPr>
          <p:cNvSpPr/>
          <p:nvPr/>
        </p:nvSpPr>
        <p:spPr>
          <a:xfrm>
            <a:off x="0" y="2425265"/>
            <a:ext cx="9872869" cy="4596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3400" b="1" dirty="0">
                <a:solidFill>
                  <a:schemeClr val="accent5">
                    <a:lumMod val="75000"/>
                  </a:schemeClr>
                </a:solidFill>
                <a:latin typeface="TH Charm of AU" panose="020B0500040200020003" pitchFamily="34" charset="-34"/>
                <a:cs typeface="TH Charm of AU" panose="020B0500040200020003" pitchFamily="34" charset="-34"/>
              </a:rPr>
              <a:t>.......(ชื่อคณะทำงานขับเคลื่อนกองทุนพัฒนาบทบาทสตรี)........</a:t>
            </a:r>
          </a:p>
        </p:txBody>
      </p:sp>
      <p:sp>
        <p:nvSpPr>
          <p:cNvPr id="17" name="สี่เหลี่ยมผืนผ้า 16">
            <a:extLst>
              <a:ext uri="{FF2B5EF4-FFF2-40B4-BE49-F238E27FC236}">
                <a16:creationId xmlns:a16="http://schemas.microsoft.com/office/drawing/2014/main" id="{3C9C3DFC-1BFB-4701-B1F4-4DBCD2B25C97}"/>
              </a:ext>
            </a:extLst>
          </p:cNvPr>
          <p:cNvSpPr/>
          <p:nvPr/>
        </p:nvSpPr>
        <p:spPr>
          <a:xfrm>
            <a:off x="1" y="2993340"/>
            <a:ext cx="9872868" cy="5899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b="1" dirty="0">
                <a:solidFill>
                  <a:srgbClr val="FF0066"/>
                </a:solidFill>
                <a:latin typeface="TH Charm of AU" panose="020B0500040200020003" pitchFamily="34" charset="-34"/>
                <a:cs typeface="TH Charm of AU" panose="020B0500040200020003" pitchFamily="34" charset="-34"/>
              </a:rPr>
              <a:t>เป็นคณะทำงานขับเคลื่อนกองทุนพัฒนาบทบาทสตรีตำบล/เทศบาล ต้นแบบ</a:t>
            </a:r>
          </a:p>
          <a:p>
            <a:pPr algn="ctr"/>
            <a:r>
              <a:rPr lang="th-TH" sz="2400" b="1" dirty="0">
                <a:solidFill>
                  <a:srgbClr val="FF0066"/>
                </a:solidFill>
                <a:latin typeface="TH Charm of AU" panose="020B0500040200020003" pitchFamily="34" charset="-34"/>
                <a:cs typeface="TH Charm of AU" panose="020B0500040200020003" pitchFamily="34" charset="-34"/>
              </a:rPr>
              <a:t>ด้านการปลูกผักสวนครัวดีเด่น ระดับจังหวัด</a:t>
            </a:r>
          </a:p>
        </p:txBody>
      </p:sp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id="{3C9C3DFC-1BFB-4701-B1F4-4DBCD2B25C97}"/>
              </a:ext>
            </a:extLst>
          </p:cNvPr>
          <p:cNvSpPr/>
          <p:nvPr/>
        </p:nvSpPr>
        <p:spPr>
          <a:xfrm>
            <a:off x="45019" y="3530014"/>
            <a:ext cx="9581322" cy="831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0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ตามโครงการสตรีแบ่งปันรัก ปลูกพืชผักปลอดภัย ประจำปี ๒๕๖๓</a:t>
            </a:r>
            <a:endParaRPr lang="th-TH" sz="2400" dirty="0">
              <a:latin typeface="TH Charm of AU" panose="020B0500040200020003" pitchFamily="34" charset="-34"/>
              <a:cs typeface="TH Charm of AU" panose="020B0500040200020003" pitchFamily="34" charset="-34"/>
            </a:endParaRPr>
          </a:p>
        </p:txBody>
      </p: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3C9C3DFC-1BFB-4701-B1F4-4DBCD2B25C97}"/>
              </a:ext>
            </a:extLst>
          </p:cNvPr>
          <p:cNvSpPr/>
          <p:nvPr/>
        </p:nvSpPr>
        <p:spPr>
          <a:xfrm>
            <a:off x="-117320" y="4233621"/>
            <a:ext cx="9906000" cy="571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b="1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ขอให้รักษาคุณงามความดีนี้สืบไป</a:t>
            </a:r>
          </a:p>
        </p:txBody>
      </p:sp>
      <p:sp>
        <p:nvSpPr>
          <p:cNvPr id="20" name="สี่เหลี่ยมผืนผ้า 19">
            <a:extLst>
              <a:ext uri="{FF2B5EF4-FFF2-40B4-BE49-F238E27FC236}">
                <a16:creationId xmlns:a16="http://schemas.microsoft.com/office/drawing/2014/main" id="{9972958F-9767-468F-8A3C-EBF52A69D8DB}"/>
              </a:ext>
            </a:extLst>
          </p:cNvPr>
          <p:cNvSpPr/>
          <p:nvPr/>
        </p:nvSpPr>
        <p:spPr>
          <a:xfrm>
            <a:off x="-2" y="4763479"/>
            <a:ext cx="9872869" cy="333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b="1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มอบไว้ ณ วันที่  เดือน        พ.ศ. ๒๕๖๓</a:t>
            </a:r>
          </a:p>
        </p:txBody>
      </p:sp>
      <p:sp>
        <p:nvSpPr>
          <p:cNvPr id="21" name="สี่เหลี่ยมผืนผ้า 20">
            <a:extLst>
              <a:ext uri="{FF2B5EF4-FFF2-40B4-BE49-F238E27FC236}">
                <a16:creationId xmlns:a16="http://schemas.microsoft.com/office/drawing/2014/main" id="{FE531A70-ADE7-4088-8501-F432D053ACBC}"/>
              </a:ext>
            </a:extLst>
          </p:cNvPr>
          <p:cNvSpPr/>
          <p:nvPr/>
        </p:nvSpPr>
        <p:spPr>
          <a:xfrm>
            <a:off x="-33133" y="5787084"/>
            <a:ext cx="9906000" cy="1081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kern="10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(..............................................)</a:t>
            </a:r>
          </a:p>
          <a:p>
            <a:pPr algn="ctr"/>
            <a:r>
              <a:rPr lang="th-TH" sz="2400" kern="10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ผู้ว่าราชการจังหวัด..........................</a:t>
            </a:r>
            <a:r>
              <a:rPr lang="th-TH" sz="617" b="1" kern="10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     </a:t>
            </a:r>
          </a:p>
        </p:txBody>
      </p:sp>
      <p:pic>
        <p:nvPicPr>
          <p:cNvPr id="23" name="รูปภาพ 22">
            <a:extLst>
              <a:ext uri="{FF2B5EF4-FFF2-40B4-BE49-F238E27FC236}">
                <a16:creationId xmlns:a16="http://schemas.microsoft.com/office/drawing/2014/main" id="{64AE3873-E25A-4E80-B0AD-58E584639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69"/>
          <a:stretch>
            <a:fillRect/>
          </a:stretch>
        </p:blipFill>
        <p:spPr bwMode="auto">
          <a:xfrm>
            <a:off x="5829247" y="35715"/>
            <a:ext cx="1141396" cy="111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110" y="53015"/>
            <a:ext cx="1255982" cy="1255982"/>
          </a:xfrm>
          <a:prstGeom prst="rect">
            <a:avLst/>
          </a:prstGeom>
        </p:spPr>
      </p:pic>
      <p:cxnSp>
        <p:nvCxnSpPr>
          <p:cNvPr id="13" name="ตัวเชื่อมต่อตรง 12"/>
          <p:cNvCxnSpPr/>
          <p:nvPr/>
        </p:nvCxnSpPr>
        <p:spPr>
          <a:xfrm>
            <a:off x="674065" y="251791"/>
            <a:ext cx="21819" cy="3439850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>
            <a:off x="533291" y="98475"/>
            <a:ext cx="47456" cy="401463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>
            <a:off x="9170505" y="3021496"/>
            <a:ext cx="18704" cy="3564834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flipH="1">
            <a:off x="9334984" y="2650289"/>
            <a:ext cx="8352" cy="4104809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 flipH="1">
            <a:off x="6718852" y="6568198"/>
            <a:ext cx="2507683" cy="18132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 flipH="1" flipV="1">
            <a:off x="533292" y="137603"/>
            <a:ext cx="2739995" cy="12747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/>
          <p:nvPr/>
        </p:nvCxnSpPr>
        <p:spPr>
          <a:xfrm flipH="1" flipV="1">
            <a:off x="644777" y="273660"/>
            <a:ext cx="2270701" cy="6041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 flipH="1">
            <a:off x="6421175" y="6717491"/>
            <a:ext cx="2922161" cy="37607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รูปภาพ 2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01" b="98062" l="7770" r="9273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 flipV="1">
            <a:off x="6843069" y="-303627"/>
            <a:ext cx="3254120" cy="2933539"/>
          </a:xfrm>
          <a:prstGeom prst="rect">
            <a:avLst/>
          </a:prstGeom>
        </p:spPr>
      </p:pic>
      <p:sp>
        <p:nvSpPr>
          <p:cNvPr id="4" name="วงรี 3"/>
          <p:cNvSpPr/>
          <p:nvPr/>
        </p:nvSpPr>
        <p:spPr>
          <a:xfrm>
            <a:off x="4480639" y="181451"/>
            <a:ext cx="1002122" cy="9910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5" name="สี่เหลี่ยมผืนผ้า 24">
            <a:extLst/>
          </p:cNvPr>
          <p:cNvSpPr/>
          <p:nvPr/>
        </p:nvSpPr>
        <p:spPr>
          <a:xfrm>
            <a:off x="4420467" y="48141"/>
            <a:ext cx="1147000" cy="14059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ตราประจำจังหวัด</a:t>
            </a:r>
          </a:p>
        </p:txBody>
      </p:sp>
      <p:pic>
        <p:nvPicPr>
          <p:cNvPr id="31" name="รูปภาพ 3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01" b="98062" l="7770" r="9273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 flipV="1">
            <a:off x="136709" y="3766253"/>
            <a:ext cx="3254120" cy="336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26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B092F37A-15B3-4B48-B1EE-56B86041F012}"/>
              </a:ext>
            </a:extLst>
          </p:cNvPr>
          <p:cNvSpPr/>
          <p:nvPr/>
        </p:nvSpPr>
        <p:spPr>
          <a:xfrm>
            <a:off x="-2" y="1393221"/>
            <a:ext cx="9936901" cy="2755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4000" b="1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สำนักงานกองทุนพัฒนาบทบาทสตรี</a:t>
            </a:r>
          </a:p>
        </p:txBody>
      </p:sp>
      <p:sp>
        <p:nvSpPr>
          <p:cNvPr id="15" name="สี่เหลี่ยมผืนผ้า 14">
            <a:extLst>
              <a:ext uri="{FF2B5EF4-FFF2-40B4-BE49-F238E27FC236}">
                <a16:creationId xmlns:a16="http://schemas.microsoft.com/office/drawing/2014/main" id="{A375CF11-E16A-4B20-9934-D3DB26850D4E}"/>
              </a:ext>
            </a:extLst>
          </p:cNvPr>
          <p:cNvSpPr/>
          <p:nvPr/>
        </p:nvSpPr>
        <p:spPr>
          <a:xfrm>
            <a:off x="-1" y="1895732"/>
            <a:ext cx="9936901" cy="3650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8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ขอมอบประกาศนียบัตรฉบับนี้ไว้เพื่อแสดงว่า</a:t>
            </a:r>
          </a:p>
        </p:txBody>
      </p:sp>
      <p:sp>
        <p:nvSpPr>
          <p:cNvPr id="16" name="สี่เหลี่ยมผืนผ้า 15">
            <a:extLst>
              <a:ext uri="{FF2B5EF4-FFF2-40B4-BE49-F238E27FC236}">
                <a16:creationId xmlns:a16="http://schemas.microsoft.com/office/drawing/2014/main" id="{54CB704D-FAF6-4B9F-9EFE-B4F466CCE286}"/>
              </a:ext>
            </a:extLst>
          </p:cNvPr>
          <p:cNvSpPr/>
          <p:nvPr/>
        </p:nvSpPr>
        <p:spPr>
          <a:xfrm>
            <a:off x="0" y="2425265"/>
            <a:ext cx="9872869" cy="4596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3400" b="1" dirty="0">
                <a:solidFill>
                  <a:schemeClr val="accent5">
                    <a:lumMod val="75000"/>
                  </a:schemeClr>
                </a:solidFill>
                <a:latin typeface="TH Charm of AU" panose="020B0500040200020003" pitchFamily="34" charset="-34"/>
                <a:cs typeface="TH Charm of AU" panose="020B0500040200020003" pitchFamily="34" charset="-34"/>
              </a:rPr>
              <a:t>.......(ชื่อบุคคล+ตำแหน่ง)........</a:t>
            </a:r>
          </a:p>
        </p:txBody>
      </p:sp>
      <p:sp>
        <p:nvSpPr>
          <p:cNvPr id="17" name="สี่เหลี่ยมผืนผ้า 16">
            <a:extLst>
              <a:ext uri="{FF2B5EF4-FFF2-40B4-BE49-F238E27FC236}">
                <a16:creationId xmlns:a16="http://schemas.microsoft.com/office/drawing/2014/main" id="{3C9C3DFC-1BFB-4701-B1F4-4DBCD2B25C97}"/>
              </a:ext>
            </a:extLst>
          </p:cNvPr>
          <p:cNvSpPr/>
          <p:nvPr/>
        </p:nvSpPr>
        <p:spPr>
          <a:xfrm>
            <a:off x="1" y="2993340"/>
            <a:ext cx="9872868" cy="5899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b="1" dirty="0">
                <a:solidFill>
                  <a:srgbClr val="FF0066"/>
                </a:solidFill>
                <a:latin typeface="TH Charm of AU" panose="020B0500040200020003" pitchFamily="34" charset="-34"/>
                <a:cs typeface="TH Charm of AU" panose="020B0500040200020003" pitchFamily="34" charset="-34"/>
              </a:rPr>
              <a:t>คลิปวีดิโอการปลูกผักสวนครัวต้นแบบ ระดับจังหวัด</a:t>
            </a:r>
          </a:p>
        </p:txBody>
      </p:sp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id="{3C9C3DFC-1BFB-4701-B1F4-4DBCD2B25C97}"/>
              </a:ext>
            </a:extLst>
          </p:cNvPr>
          <p:cNvSpPr/>
          <p:nvPr/>
        </p:nvSpPr>
        <p:spPr>
          <a:xfrm>
            <a:off x="45019" y="3410746"/>
            <a:ext cx="9581322" cy="831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0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ตามโครงการสตรีแบ่งปันรัก ปลูกพืชผักปลอดภัย ประจำปี ๒๕๖๓</a:t>
            </a:r>
            <a:endParaRPr lang="th-TH" sz="2400" dirty="0">
              <a:latin typeface="TH Charm of AU" panose="020B0500040200020003" pitchFamily="34" charset="-34"/>
              <a:cs typeface="TH Charm of AU" panose="020B0500040200020003" pitchFamily="34" charset="-34"/>
            </a:endParaRPr>
          </a:p>
        </p:txBody>
      </p: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3C9C3DFC-1BFB-4701-B1F4-4DBCD2B25C97}"/>
              </a:ext>
            </a:extLst>
          </p:cNvPr>
          <p:cNvSpPr/>
          <p:nvPr/>
        </p:nvSpPr>
        <p:spPr>
          <a:xfrm>
            <a:off x="-117320" y="4233621"/>
            <a:ext cx="9906000" cy="571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b="1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ขอให้รักษาคุณงามความดีนี้สืบไป</a:t>
            </a:r>
          </a:p>
        </p:txBody>
      </p:sp>
      <p:sp>
        <p:nvSpPr>
          <p:cNvPr id="20" name="สี่เหลี่ยมผืนผ้า 19">
            <a:extLst>
              <a:ext uri="{FF2B5EF4-FFF2-40B4-BE49-F238E27FC236}">
                <a16:creationId xmlns:a16="http://schemas.microsoft.com/office/drawing/2014/main" id="{9972958F-9767-468F-8A3C-EBF52A69D8DB}"/>
              </a:ext>
            </a:extLst>
          </p:cNvPr>
          <p:cNvSpPr/>
          <p:nvPr/>
        </p:nvSpPr>
        <p:spPr>
          <a:xfrm>
            <a:off x="-2" y="4763479"/>
            <a:ext cx="9872869" cy="333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b="1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มอบไว้ ณ วันที่  เดือน        พ.ศ. ๒๕๖๓</a:t>
            </a:r>
          </a:p>
        </p:txBody>
      </p:sp>
      <p:sp>
        <p:nvSpPr>
          <p:cNvPr id="21" name="สี่เหลี่ยมผืนผ้า 20">
            <a:extLst>
              <a:ext uri="{FF2B5EF4-FFF2-40B4-BE49-F238E27FC236}">
                <a16:creationId xmlns:a16="http://schemas.microsoft.com/office/drawing/2014/main" id="{FE531A70-ADE7-4088-8501-F432D053ACBC}"/>
              </a:ext>
            </a:extLst>
          </p:cNvPr>
          <p:cNvSpPr/>
          <p:nvPr/>
        </p:nvSpPr>
        <p:spPr>
          <a:xfrm>
            <a:off x="-33133" y="5787084"/>
            <a:ext cx="9906000" cy="1081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kern="10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(..............................................)</a:t>
            </a:r>
          </a:p>
          <a:p>
            <a:pPr algn="ctr"/>
            <a:r>
              <a:rPr lang="th-TH" sz="2400" kern="10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ผู้ว่าราชการจังหวัด..........................</a:t>
            </a:r>
            <a:r>
              <a:rPr lang="th-TH" sz="617" b="1" kern="10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     </a:t>
            </a:r>
          </a:p>
        </p:txBody>
      </p:sp>
      <p:pic>
        <p:nvPicPr>
          <p:cNvPr id="23" name="รูปภาพ 22">
            <a:extLst>
              <a:ext uri="{FF2B5EF4-FFF2-40B4-BE49-F238E27FC236}">
                <a16:creationId xmlns:a16="http://schemas.microsoft.com/office/drawing/2014/main" id="{64AE3873-E25A-4E80-B0AD-58E584639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69"/>
          <a:stretch>
            <a:fillRect/>
          </a:stretch>
        </p:blipFill>
        <p:spPr bwMode="auto">
          <a:xfrm>
            <a:off x="5829247" y="35715"/>
            <a:ext cx="1141396" cy="111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110" y="53015"/>
            <a:ext cx="1255982" cy="1255982"/>
          </a:xfrm>
          <a:prstGeom prst="rect">
            <a:avLst/>
          </a:prstGeom>
        </p:spPr>
      </p:pic>
      <p:cxnSp>
        <p:nvCxnSpPr>
          <p:cNvPr id="13" name="ตัวเชื่อมต่อตรง 12"/>
          <p:cNvCxnSpPr/>
          <p:nvPr/>
        </p:nvCxnSpPr>
        <p:spPr>
          <a:xfrm>
            <a:off x="674065" y="251791"/>
            <a:ext cx="21819" cy="3439850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>
            <a:off x="533291" y="98475"/>
            <a:ext cx="47456" cy="401463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>
            <a:off x="9170505" y="3021496"/>
            <a:ext cx="18704" cy="3564834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flipH="1">
            <a:off x="9334984" y="2650289"/>
            <a:ext cx="8352" cy="4104809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 flipH="1">
            <a:off x="6718852" y="6568198"/>
            <a:ext cx="2507683" cy="18132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 flipH="1" flipV="1">
            <a:off x="533292" y="137603"/>
            <a:ext cx="2739995" cy="12747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/>
          <p:nvPr/>
        </p:nvCxnSpPr>
        <p:spPr>
          <a:xfrm flipH="1" flipV="1">
            <a:off x="644777" y="273660"/>
            <a:ext cx="2270701" cy="6041"/>
          </a:xfrm>
          <a:prstGeom prst="line">
            <a:avLst/>
          </a:prstGeom>
          <a:ln w="762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 flipH="1">
            <a:off x="6421175" y="6717491"/>
            <a:ext cx="2922161" cy="37607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รูปภาพ 2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01" b="98062" l="7770" r="9273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 flipV="1">
            <a:off x="6843069" y="-303627"/>
            <a:ext cx="3254120" cy="2933539"/>
          </a:xfrm>
          <a:prstGeom prst="rect">
            <a:avLst/>
          </a:prstGeom>
        </p:spPr>
      </p:pic>
      <p:sp>
        <p:nvSpPr>
          <p:cNvPr id="4" name="วงรี 3"/>
          <p:cNvSpPr/>
          <p:nvPr/>
        </p:nvSpPr>
        <p:spPr>
          <a:xfrm>
            <a:off x="4480639" y="181451"/>
            <a:ext cx="1002122" cy="9910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25" name="สี่เหลี่ยมผืนผ้า 24">
            <a:extLst/>
          </p:cNvPr>
          <p:cNvSpPr/>
          <p:nvPr/>
        </p:nvSpPr>
        <p:spPr>
          <a:xfrm>
            <a:off x="4420467" y="48141"/>
            <a:ext cx="1147000" cy="14059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23509" tIns="11754" rIns="23509" bIns="117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400" dirty="0">
                <a:latin typeface="TH Charm of AU" panose="020B0500040200020003" pitchFamily="34" charset="-34"/>
                <a:cs typeface="TH Charm of AU" panose="020B0500040200020003" pitchFamily="34" charset="-34"/>
              </a:rPr>
              <a:t>ตราประจำจังหวัด</a:t>
            </a:r>
          </a:p>
        </p:txBody>
      </p:sp>
      <p:pic>
        <p:nvPicPr>
          <p:cNvPr id="31" name="รูปภาพ 3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01" b="98062" l="7770" r="9273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 flipV="1">
            <a:off x="136709" y="3766253"/>
            <a:ext cx="3254120" cy="336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67132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1709</TotalTime>
  <Words>209</Words>
  <Application>Microsoft Office PowerPoint</Application>
  <PresentationFormat>กระดาษ A4 (210x297 มม.)</PresentationFormat>
  <Paragraphs>31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TH Charm of AU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BEERCOM</cp:lastModifiedBy>
  <cp:revision>101</cp:revision>
  <cp:lastPrinted>2020-09-02T06:50:07Z</cp:lastPrinted>
  <dcterms:created xsi:type="dcterms:W3CDTF">2020-06-22T04:54:23Z</dcterms:created>
  <dcterms:modified xsi:type="dcterms:W3CDTF">2020-09-02T09:03:17Z</dcterms:modified>
</cp:coreProperties>
</file>