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461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637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61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2342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6521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5308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9711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155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86100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32995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9927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A4180-5D36-42F7-9936-75B07E7F1F81}" type="datetimeFigureOut">
              <a:rPr lang="th-TH" smtClean="0"/>
              <a:t>08/06/65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53DCD-ED3A-4496-B228-F4E2BD92422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312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0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9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5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8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332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7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56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844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4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5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3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85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02010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0</Words>
  <Application>Microsoft Office PowerPoint</Application>
  <PresentationFormat>แบบจอกว้าง</PresentationFormat>
  <Paragraphs>0</Paragraphs>
  <Slides>13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TWDF-CDD</dc:creator>
  <cp:lastModifiedBy>LENOVO</cp:lastModifiedBy>
  <cp:revision>2</cp:revision>
  <dcterms:created xsi:type="dcterms:W3CDTF">2022-06-08T11:46:50Z</dcterms:created>
  <dcterms:modified xsi:type="dcterms:W3CDTF">2022-06-09T05:51:04Z</dcterms:modified>
</cp:coreProperties>
</file>