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86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87" r:id="rId23"/>
    <p:sldId id="276" r:id="rId24"/>
    <p:sldId id="277" r:id="rId25"/>
    <p:sldId id="278" r:id="rId26"/>
    <p:sldId id="288" r:id="rId27"/>
    <p:sldId id="279" r:id="rId28"/>
    <p:sldId id="280" r:id="rId29"/>
    <p:sldId id="281" r:id="rId30"/>
    <p:sldId id="282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</p:sldIdLst>
  <p:sldSz cx="12192000" cy="6858000"/>
  <p:notesSz cx="6889750" cy="100218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9" autoAdjust="0"/>
    <p:restoredTop sz="94660"/>
  </p:normalViewPr>
  <p:slideViewPr>
    <p:cSldViewPr snapToGrid="0">
      <p:cViewPr varScale="1">
        <p:scale>
          <a:sx n="72" d="100"/>
          <a:sy n="72" d="100"/>
        </p:scale>
        <p:origin x="397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13D8FAA6-4734-CCAA-8D2D-50EAFDDBF7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8C26AA17-FC79-3C7A-84F8-475A2E65D2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4E319D01-B6A4-8F71-903F-38A135912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F91AD-070D-4960-B465-7064FF2EA11F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81B4F592-C005-46DF-A64B-35D8FCDEB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8CDB20B5-0003-E36D-99D6-0D87172D0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01DD-30E0-48C5-81E2-D1BADFB2F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457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ED9CF28-99AF-D0AC-3D9A-A3FBF3FFD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70B5F428-6C5F-E71C-08FA-EDED3E4E78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59D3C6F9-D92D-A738-511A-2033D2050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F91AD-070D-4960-B465-7064FF2EA11F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215D9913-D4F6-000C-2898-70F0C3CC6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98198A5C-AC41-DCC0-26A7-683DF43D0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01DD-30E0-48C5-81E2-D1BADFB2F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648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>
            <a:extLst>
              <a:ext uri="{FF2B5EF4-FFF2-40B4-BE49-F238E27FC236}">
                <a16:creationId xmlns:a16="http://schemas.microsoft.com/office/drawing/2014/main" id="{8D8500B9-677B-ECBC-3058-3B2CDA1E39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A5F8A89D-6CBF-B48B-902C-9ADF7F9354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C3D9E9BF-3D32-C01B-2F38-376959F2C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F91AD-070D-4960-B465-7064FF2EA11F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12C782A6-BFDD-64EE-CE49-157E88E94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0C350E79-8A7E-C1BD-E2CF-BD795679A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01DD-30E0-48C5-81E2-D1BADFB2F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715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204BE81-C461-9FF6-AF00-BA0F50F2E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DFB6C1E7-23C0-4AFC-A36B-123B30F49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2F1B23A1-6FDE-5C1D-9D15-A7F4F0A05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F91AD-070D-4960-B465-7064FF2EA11F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12B604F1-BAEA-6BC5-4E4C-53E1DEA98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8F61CC42-541A-286A-F5C3-000B172B6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01DD-30E0-48C5-81E2-D1BADFB2F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61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FFFB21E-1EA6-74DE-6DCD-458D31D57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EB75E28E-6CF8-F68D-BFD2-E427E48528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92211F2C-6231-E6DA-DD5A-CF1117958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F91AD-070D-4960-B465-7064FF2EA11F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86880277-9805-70AD-6C3A-BFB6C5A2F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6C73D907-CED6-FB5C-71F7-87A3F750B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01DD-30E0-48C5-81E2-D1BADFB2F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049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0916728-96CC-6B65-D261-8A750F4BA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73F184B-D8CF-C904-1A64-9A22E410C1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919249FA-9D7A-6158-377A-2664541E47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21FBAD81-FC31-D2BB-42DD-67A7C873C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F91AD-070D-4960-B465-7064FF2EA11F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31A82D96-5A77-7065-D8B9-92428509E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DD87B384-E6A7-F6C5-F1DA-695CEA2E4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01DD-30E0-48C5-81E2-D1BADFB2F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138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18DA960-D689-A70A-72A7-735ADEE59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1BD1F79E-6FF6-1BFF-D466-3BA97BD20E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49F4F01A-76FB-B86E-FCEF-51D13D9C7D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แทนข้อความ 4">
            <a:extLst>
              <a:ext uri="{FF2B5EF4-FFF2-40B4-BE49-F238E27FC236}">
                <a16:creationId xmlns:a16="http://schemas.microsoft.com/office/drawing/2014/main" id="{969BD541-871C-F374-8823-FEF194373E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>
            <a:extLst>
              <a:ext uri="{FF2B5EF4-FFF2-40B4-BE49-F238E27FC236}">
                <a16:creationId xmlns:a16="http://schemas.microsoft.com/office/drawing/2014/main" id="{C7632C23-58D3-B342-607E-CA94FB4C2F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7" name="ตัวแทนวันที่ 6">
            <a:extLst>
              <a:ext uri="{FF2B5EF4-FFF2-40B4-BE49-F238E27FC236}">
                <a16:creationId xmlns:a16="http://schemas.microsoft.com/office/drawing/2014/main" id="{D261BF56-4642-3E37-0554-4CFA6E534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F91AD-070D-4960-B465-7064FF2EA11F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8" name="ตัวแทนท้ายกระดาษ 7">
            <a:extLst>
              <a:ext uri="{FF2B5EF4-FFF2-40B4-BE49-F238E27FC236}">
                <a16:creationId xmlns:a16="http://schemas.microsoft.com/office/drawing/2014/main" id="{E772AF01-D739-8E16-8018-601B30DD3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ตัวแทนหมายเลขสไลด์ 8">
            <a:extLst>
              <a:ext uri="{FF2B5EF4-FFF2-40B4-BE49-F238E27FC236}">
                <a16:creationId xmlns:a16="http://schemas.microsoft.com/office/drawing/2014/main" id="{35ACD175-947D-A796-B975-ED8FC5345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01DD-30E0-48C5-81E2-D1BADFB2F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192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9C8528D-0B4F-FB4F-31F1-F447250BF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1EA6B47E-EB95-EB6C-9A11-8447132EC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F91AD-070D-4960-B465-7064FF2EA11F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54E1A419-88BF-54B4-9D6C-65AB77D13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567BD8D6-79CD-A9F3-8972-DECBC988E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01DD-30E0-48C5-81E2-D1BADFB2F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497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id="{04094E32-3015-7A28-2335-CD83EB9A1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F91AD-070D-4960-B465-7064FF2EA11F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3" name="ตัวแทนท้ายกระดาษ 2">
            <a:extLst>
              <a:ext uri="{FF2B5EF4-FFF2-40B4-BE49-F238E27FC236}">
                <a16:creationId xmlns:a16="http://schemas.microsoft.com/office/drawing/2014/main" id="{6D095CDA-E04F-5B62-3FEA-8970FF3EA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5B71BBFF-45D4-C4E2-20D5-91D47DE26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01DD-30E0-48C5-81E2-D1BADFB2F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280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FB80202-E194-2F0E-43A6-F9B1DC9BF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5962A03D-D71F-6102-EC60-8A019B288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E802408E-5A5A-B24D-FCF6-602431DB49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7295786D-C3D5-79DA-1E24-B26468FF7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F91AD-070D-4960-B465-7064FF2EA11F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1434BB31-6638-ED93-FFA8-C203F08D8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01AB9DEC-1992-1BAD-99F8-5881AC6D2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01DD-30E0-48C5-81E2-D1BADFB2F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847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44BECB94-D071-83CD-05E3-A14C8D1E8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รูปภาพ 2">
            <a:extLst>
              <a:ext uri="{FF2B5EF4-FFF2-40B4-BE49-F238E27FC236}">
                <a16:creationId xmlns:a16="http://schemas.microsoft.com/office/drawing/2014/main" id="{89A070E9-7E42-56FA-5FC6-A026603233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9B033856-3700-5A68-87F0-D1ADE3F3CC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AC59A59C-CD4C-10F1-BC6B-F0D5BDE5D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F91AD-070D-4960-B465-7064FF2EA11F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7C5E51EC-D36E-94F1-CD3A-169AD9498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22DD865D-2200-35ED-B5B7-0B848E8F0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401DD-30E0-48C5-81E2-D1BADFB2F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246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>
            <a:extLst>
              <a:ext uri="{FF2B5EF4-FFF2-40B4-BE49-F238E27FC236}">
                <a16:creationId xmlns:a16="http://schemas.microsoft.com/office/drawing/2014/main" id="{798A2862-2E11-0EB5-8660-DD19192F8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68B4111D-A3F4-15AF-F0FF-3F712E6478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18695ABB-BBC9-96C6-47D7-AD1421E11B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BF91AD-070D-4960-B465-7064FF2EA11F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BD527242-CBDB-278A-4D21-E32C7E7990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AB19C97C-11DE-0FCF-F491-0642A465F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4401DD-30E0-48C5-81E2-D1BADFB2F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430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997B07CA-9A42-EC1F-AD70-2EBB4D1C61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3617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6BDB5D33-E1DA-999B-0C02-E51745A9C4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6780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23C21221-5AB2-4071-8564-7BEE01BE3A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1781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FF6273FF-2867-5570-35F9-416A799F9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0977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029EA465-5A1D-9581-AF76-D5EAF97F87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2978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02AE4450-5E17-B184-C209-28E8191B0D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3568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A4090BCC-F51D-4DCB-081E-0C3ADA96CB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4864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D5176D28-FEB2-07ED-A61C-052EDC67DC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0785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263D2B2C-1528-9ABA-4BC8-B3BEB516B1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4657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CBA902E7-6D16-74AF-E367-87BBA32897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8304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AB12CD99-CD36-9A30-67CC-107ED9BEEF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0175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446D937B-2EEE-C483-7632-A00106D767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0567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FD741994-BC05-F8B1-BBD1-C525AA96FC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4241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6C82EFEF-DB90-ADD9-4B34-653A8AC9D9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5822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D9466EE5-76DC-F882-EC26-C584010047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0855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8377DCFB-128D-76AE-94E4-FAF25B85BB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5760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EE2A3A96-2CEC-FE66-E081-82F5894DA0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0580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5FBD37D0-B4F4-619B-4BED-AD5056E9B7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459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9297C3CF-0F9C-9EDA-08F3-E11BB66856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3279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2568ED07-33C4-2A68-9254-837F4A6813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8858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33F5445A-AA75-8958-16E4-48EE8AFD8B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0289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B57AEBBA-67FD-103A-9570-643CDBDD18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1612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E992BF15-A387-D742-66FC-E82C581DA4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378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3560D834-9C52-67E1-5538-9E2438E14A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0349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43D4B699-0189-F015-B0C9-0E264D06B3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091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7BAD227B-BEFF-6572-3435-ED8E5C5E6C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962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8C3C6A9B-18AF-582C-967A-E76D746542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9186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7523464B-1C8E-C5EF-13ED-B141FF828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3588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D9AFD0B4-BC31-7D9C-F48B-9663268CE1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4255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221A3CE3-D7CB-0F24-A28F-7E1F7FD810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4041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0D6DB65F-B81F-0622-9E03-A428BB91D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3058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5D23DE84-E413-D728-26C5-D3B594AAE4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3816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97E00295-E2B3-D2B8-27AF-16A0A93BF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842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34983F3E-ACB7-6037-D85D-B444E7F9BF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357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39FDB4D5-00A0-1D5F-2B4B-B5CC7CC5E5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9259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D42A8AA3-48EF-2F48-5295-49AF0E6D66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472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5B994984-9893-BF94-68D4-7AF3AD453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8334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04ED17ED-90BB-372A-338E-1B8AFD66C8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939204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0</Words>
  <Application>Microsoft Office PowerPoint</Application>
  <PresentationFormat>แบบจอกว้าง</PresentationFormat>
  <Paragraphs>0</Paragraphs>
  <Slides>38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3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38</vt:i4>
      </vt:variant>
    </vt:vector>
  </HeadingPairs>
  <TitlesOfParts>
    <vt:vector size="42" baseType="lpstr">
      <vt:lpstr>Arial</vt:lpstr>
      <vt:lpstr>Calibri</vt:lpstr>
      <vt:lpstr>Calibri Light</vt:lpstr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</dc:creator>
  <cp:lastModifiedBy>Admin</cp:lastModifiedBy>
  <cp:revision>2</cp:revision>
  <cp:lastPrinted>2024-06-17T05:34:59Z</cp:lastPrinted>
  <dcterms:created xsi:type="dcterms:W3CDTF">2024-06-17T05:32:45Z</dcterms:created>
  <dcterms:modified xsi:type="dcterms:W3CDTF">2024-06-17T05:50:43Z</dcterms:modified>
</cp:coreProperties>
</file>